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4"/>
  </p:notesMasterIdLst>
  <p:sldIdLst>
    <p:sldId id="350" r:id="rId4"/>
    <p:sldId id="342" r:id="rId5"/>
    <p:sldId id="296" r:id="rId6"/>
    <p:sldId id="347" r:id="rId7"/>
    <p:sldId id="352" r:id="rId8"/>
    <p:sldId id="345" r:id="rId9"/>
    <p:sldId id="346" r:id="rId10"/>
    <p:sldId id="353" r:id="rId11"/>
    <p:sldId id="349" r:id="rId12"/>
    <p:sldId id="351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232" b="1">
                <a:solidFill>
                  <a:srgbClr val="D60093"/>
                </a:solidFill>
              </a:rPr>
              <a:t>23</a:t>
            </a:r>
            <a:r>
              <a:rPr lang="zh-CN" altLang="en-US" sz="4232" b="1">
                <a:solidFill>
                  <a:srgbClr val="D60093"/>
                </a:solidFill>
              </a:rPr>
              <a:t>　快乐的小河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92150" y="1156497"/>
            <a:ext cx="10807700" cy="3953775"/>
            <a:chOff x="692150" y="1156497"/>
            <a:chExt cx="10807700" cy="3953775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50" y="1156497"/>
              <a:ext cx="10807700" cy="36921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一、下列加点字的读音全都正确的一项是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①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撞击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zhuàn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抱怨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yuàn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　</a:t>
              </a:r>
              <a:endPara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②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松软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ruǎn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溜走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liū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③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慈祥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cí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	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跌倒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dié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	</a:t>
              </a: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④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擦干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chā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	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坚硬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jiān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1285100" y="2323358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8" name="矩形 17"/>
            <p:cNvSpPr/>
            <p:nvPr/>
          </p:nvSpPr>
          <p:spPr>
            <a:xfrm>
              <a:off x="4605261" y="2323358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9" name="矩形 18"/>
            <p:cNvSpPr/>
            <p:nvPr/>
          </p:nvSpPr>
          <p:spPr>
            <a:xfrm>
              <a:off x="1577805" y="3089968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0" name="矩形 19"/>
            <p:cNvSpPr/>
            <p:nvPr/>
          </p:nvSpPr>
          <p:spPr>
            <a:xfrm>
              <a:off x="3961776" y="3099985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1" name="矩形 20"/>
            <p:cNvSpPr/>
            <p:nvPr/>
          </p:nvSpPr>
          <p:spPr>
            <a:xfrm>
              <a:off x="1219162" y="3856578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2" name="矩形 21"/>
            <p:cNvSpPr/>
            <p:nvPr/>
          </p:nvSpPr>
          <p:spPr>
            <a:xfrm>
              <a:off x="3961776" y="3854912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3" name="矩形 22"/>
            <p:cNvSpPr/>
            <p:nvPr/>
          </p:nvSpPr>
          <p:spPr>
            <a:xfrm>
              <a:off x="1219162" y="4587052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4" name="矩形 23"/>
            <p:cNvSpPr/>
            <p:nvPr/>
          </p:nvSpPr>
          <p:spPr>
            <a:xfrm>
              <a:off x="3973247" y="4557149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</p:grpSp>
      <p:sp>
        <p:nvSpPr>
          <p:cNvPr id="25" name="矩形 24"/>
          <p:cNvSpPr>
            <a:spLocks noChangeAspect="1"/>
          </p:cNvSpPr>
          <p:nvPr/>
        </p:nvSpPr>
        <p:spPr>
          <a:xfrm>
            <a:off x="8305686" y="1280686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②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92150" y="565566"/>
            <a:ext cx="11099985" cy="3876386"/>
            <a:chOff x="692150" y="565566"/>
            <a:chExt cx="11099985" cy="3876386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50" y="565566"/>
              <a:ext cx="10807700" cy="363791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二、读拼音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写词语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幼儿园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里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一群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的小朋友正在蹦蹦</a:t>
              </a:r>
              <a:r>
                <a:rPr lang="zh-CN" altLang="zh-CN" sz="320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地做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18333" y="1152619"/>
              <a:ext cx="2104762" cy="1504762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649278" y="1085952"/>
              <a:ext cx="2142857" cy="1571429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637076" y="2851476"/>
              <a:ext cx="2190476" cy="1590476"/>
            </a:xfrm>
            <a:prstGeom prst="rect">
              <a:avLst/>
            </a:prstGeom>
          </p:spPr>
        </p:pic>
      </p:grpSp>
      <p:sp>
        <p:nvSpPr>
          <p:cNvPr id="7" name="矩形 6"/>
          <p:cNvSpPr>
            <a:spLocks noChangeAspect="1"/>
          </p:cNvSpPr>
          <p:nvPr/>
        </p:nvSpPr>
        <p:spPr>
          <a:xfrm>
            <a:off x="4399468" y="1627685"/>
            <a:ext cx="173637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   爱</a:t>
            </a:r>
            <a:endParaRPr lang="zh-CN" altLang="en-US" sz="44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9852519" y="1627685"/>
            <a:ext cx="173637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跳   跳</a:t>
            </a:r>
            <a:endParaRPr lang="zh-CN" altLang="en-US" sz="44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1864127" y="3483001"/>
            <a:ext cx="173637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游   戏</a:t>
            </a:r>
            <a:endParaRPr lang="zh-CN" altLang="en-US" sz="4400"/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747428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三、在括号里填上合适的词语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地说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地说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地说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石头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       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石头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的石头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273515" y="2362019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慈祥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090597" y="2362019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高兴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9042112" y="2362018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激动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197315" y="2970535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坚硬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731369" y="2965936"/>
            <a:ext cx="2236510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奇形怪状　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539410" y="2965935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巨大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36023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64730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四、根据课文内容完成练习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小河向前奔流时都遇到了谁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把下面的路线图补充完整。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5" name="MC2QXR27.eps" descr="id:2147489453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84476" y="2282371"/>
            <a:ext cx="8023047" cy="1567226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692150" y="3849597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小河一路上学到了很多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他从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身上学到了宽容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身上学到了勇敢。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3972085" y="2559639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大山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6496180" y="2713377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泉水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8391207" y="2783578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瀑布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6388713" y="3796349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大山</a:t>
            </a:r>
            <a:endParaRPr lang="zh-CN" altLang="en-US" sz="3200"/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1046834" y="4432292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泉水</a:t>
            </a:r>
            <a:endParaRPr lang="zh-CN" altLang="en-US" sz="3200"/>
          </a:p>
        </p:txBody>
      </p:sp>
      <p:sp>
        <p:nvSpPr>
          <p:cNvPr id="29" name="矩形 28"/>
          <p:cNvSpPr>
            <a:spLocks noChangeAspect="1"/>
          </p:cNvSpPr>
          <p:nvPr/>
        </p:nvSpPr>
        <p:spPr>
          <a:xfrm>
            <a:off x="3120277" y="4427849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瀑布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8" grpId="0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764602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五、阅读短文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ea typeface="方正宋黑_GBK"/>
                <a:cs typeface="Times New Roman" panose="02020603050405020304" pitchFamily="18" charset="0"/>
              </a:rPr>
              <a:t>小溪流的歌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严文井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条快活的小溪流哼哼唱唱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不分日夜地向前奔流。山谷里总是不断响着他歌唱的回声。太阳出来了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太阳向着他微笑。月亮出来了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月亮也向着他微笑。在他清亮的眼睛里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世界上所有的东西都像自己一样新鲜、快乐。他不断向他所遇到的东西打招呼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对他们说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你好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73349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溪流一边奔流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一边玩耍。他一会儿拍拍岸边五颜六色的卵石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一会儿摸摸沙地上才伸出脑袋来的小草。他一会儿让那些漂浮着的小树叶打个转儿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一会儿挠挠那些追赶他的小蝌蚪的痒痒。小树叶不害怕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轻轻转了两个圈儿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就又往前漂了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;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小蝌蚪可有些怕痒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就赶快向岸边游去。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选自《严文井童话精选》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有删改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9134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56416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从文中找出合适的词语填空。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的小溪流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的眼睛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的卵石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小溪流向前奔流时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它的心情是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小溪流向前奔流时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没有做过的一件事是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拍拍岸边的卵石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停下来和小鱼、小虾聊天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摸摸沙地上才伸出脑袋来的小草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④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挠挠小蝌蚪的痒痒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204391" y="1162135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快活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090597" y="1162134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清亮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295223" y="1153182"/>
            <a:ext cx="1826141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五颜六色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916737" y="1749948"/>
            <a:ext cx="1415772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快乐的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334384" y="2354729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②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734</TotalTime>
  <Words>339</Words>
  <Application>Microsoft Office PowerPoint</Application>
  <PresentationFormat>宽屏</PresentationFormat>
  <Paragraphs>72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10</vt:i4>
      </vt:variant>
    </vt:vector>
  </HeadingPairs>
  <TitlesOfParts>
    <vt:vector size="27" baseType="lpstr">
      <vt:lpstr>NEU-BZ-S92</vt:lpstr>
      <vt:lpstr>方正楷体_GBK</vt:lpstr>
      <vt:lpstr>方正宋黑_GBK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42</cp:revision>
  <dcterms:created xsi:type="dcterms:W3CDTF">2021-07-19T03:09:34Z</dcterms:created>
  <dcterms:modified xsi:type="dcterms:W3CDTF">2025-08-29T05:54:45Z</dcterms:modified>
</cp:coreProperties>
</file>